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266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3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56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4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0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78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90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993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97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6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33C7-20A4-40FA-9305-43CA44A4640E}" type="datetimeFigureOut">
              <a:rPr lang="de-DE" smtClean="0"/>
              <a:t>02.02.2021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DF90-1D1B-44EF-AD3F-63A6F358C24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4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F00C5D91-BD34-4448-8584-55815D17DEFB}"/>
              </a:ext>
            </a:extLst>
          </p:cNvPr>
          <p:cNvGrpSpPr/>
          <p:nvPr/>
        </p:nvGrpSpPr>
        <p:grpSpPr>
          <a:xfrm>
            <a:off x="736200" y="1440000"/>
            <a:ext cx="2512800" cy="2512800"/>
            <a:chOff x="2493818" y="3596640"/>
            <a:chExt cx="2512800" cy="251280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DE5C260-7768-4268-95D0-D31C0202B35C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97A56A5-D5FB-4E07-BD64-E2426BCA96B0}"/>
                </a:ext>
              </a:extLst>
            </p:cNvPr>
            <p:cNvSpPr/>
            <p:nvPr/>
          </p:nvSpPr>
          <p:spPr>
            <a:xfrm>
              <a:off x="2688218" y="3791040"/>
              <a:ext cx="2124000" cy="21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FD890F7E-86B6-42B6-BABD-7E66BAA07016}"/>
              </a:ext>
            </a:extLst>
          </p:cNvPr>
          <p:cNvSpPr txBox="1"/>
          <p:nvPr/>
        </p:nvSpPr>
        <p:spPr>
          <a:xfrm>
            <a:off x="1629000" y="540000"/>
            <a:ext cx="3600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Kopiervorlage Button 59mm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92C1EA8-B183-43A1-923A-96CFA072C560}"/>
              </a:ext>
            </a:extLst>
          </p:cNvPr>
          <p:cNvGrpSpPr/>
          <p:nvPr/>
        </p:nvGrpSpPr>
        <p:grpSpPr>
          <a:xfrm>
            <a:off x="3609000" y="1440000"/>
            <a:ext cx="2512800" cy="2512800"/>
            <a:chOff x="2493818" y="3596640"/>
            <a:chExt cx="2512800" cy="25128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DC5CC01-828B-41B8-9AE2-5B347C5DD491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5F0CB658-801F-43E1-A126-C17A0616E3CE}"/>
                </a:ext>
              </a:extLst>
            </p:cNvPr>
            <p:cNvSpPr/>
            <p:nvPr/>
          </p:nvSpPr>
          <p:spPr>
            <a:xfrm>
              <a:off x="2688218" y="3791040"/>
              <a:ext cx="2124000" cy="21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499D0EF-29FB-4D17-8483-71786A46E752}"/>
              </a:ext>
            </a:extLst>
          </p:cNvPr>
          <p:cNvGrpSpPr/>
          <p:nvPr/>
        </p:nvGrpSpPr>
        <p:grpSpPr>
          <a:xfrm>
            <a:off x="736200" y="4140000"/>
            <a:ext cx="2512800" cy="2512800"/>
            <a:chOff x="2493818" y="3596640"/>
            <a:chExt cx="2512800" cy="25128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B35E01A-86A2-4F7E-A9E8-E47E76A9D9E0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FF0D934-A0B9-451F-A606-85C83C37185F}"/>
                </a:ext>
              </a:extLst>
            </p:cNvPr>
            <p:cNvSpPr/>
            <p:nvPr/>
          </p:nvSpPr>
          <p:spPr>
            <a:xfrm>
              <a:off x="2688218" y="3791040"/>
              <a:ext cx="2124000" cy="21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3C775E-AD06-41D5-AA33-30A9B99C4994}"/>
              </a:ext>
            </a:extLst>
          </p:cNvPr>
          <p:cNvGrpSpPr/>
          <p:nvPr/>
        </p:nvGrpSpPr>
        <p:grpSpPr>
          <a:xfrm>
            <a:off x="3609000" y="4140000"/>
            <a:ext cx="2512800" cy="2512800"/>
            <a:chOff x="2493818" y="3596640"/>
            <a:chExt cx="2512800" cy="25128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860D2E-C5B3-4523-9F4C-BFB0A00F3FB5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30EEF09-4A50-4E33-AB0E-974D26745D4B}"/>
                </a:ext>
              </a:extLst>
            </p:cNvPr>
            <p:cNvSpPr/>
            <p:nvPr/>
          </p:nvSpPr>
          <p:spPr>
            <a:xfrm>
              <a:off x="2688218" y="3791040"/>
              <a:ext cx="2124000" cy="21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FDD890E-4AC6-4DF8-B023-D3216446BFD7}"/>
              </a:ext>
            </a:extLst>
          </p:cNvPr>
          <p:cNvGrpSpPr/>
          <p:nvPr/>
        </p:nvGrpSpPr>
        <p:grpSpPr>
          <a:xfrm>
            <a:off x="736200" y="6840000"/>
            <a:ext cx="2512800" cy="2512800"/>
            <a:chOff x="2493818" y="3596640"/>
            <a:chExt cx="2512800" cy="25128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2A40855-CC95-43A2-9A25-5F402067D67B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0EBE566-592F-411D-92D9-4C0F4A93F2FA}"/>
                </a:ext>
              </a:extLst>
            </p:cNvPr>
            <p:cNvSpPr/>
            <p:nvPr/>
          </p:nvSpPr>
          <p:spPr>
            <a:xfrm>
              <a:off x="2688218" y="3791040"/>
              <a:ext cx="2124000" cy="21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C1F1FC2-097B-4515-B6FF-265BDC44807D}"/>
              </a:ext>
            </a:extLst>
          </p:cNvPr>
          <p:cNvGrpSpPr/>
          <p:nvPr/>
        </p:nvGrpSpPr>
        <p:grpSpPr>
          <a:xfrm>
            <a:off x="3609000" y="6840000"/>
            <a:ext cx="2512800" cy="2512800"/>
            <a:chOff x="2493818" y="3596640"/>
            <a:chExt cx="2512800" cy="251280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C7F36E5-2DC0-4041-A67B-4595A72FAA47}"/>
                </a:ext>
              </a:extLst>
            </p:cNvPr>
            <p:cNvSpPr/>
            <p:nvPr/>
          </p:nvSpPr>
          <p:spPr>
            <a:xfrm>
              <a:off x="2493818" y="3596640"/>
              <a:ext cx="2512800" cy="2512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F703A7A-E6F5-4347-B7FB-F8678B4D9484}"/>
                </a:ext>
              </a:extLst>
            </p:cNvPr>
            <p:cNvSpPr/>
            <p:nvPr/>
          </p:nvSpPr>
          <p:spPr>
            <a:xfrm>
              <a:off x="2688218" y="3791040"/>
              <a:ext cx="2124000" cy="212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79599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</dc:creator>
  <cp:lastModifiedBy>Henrik</cp:lastModifiedBy>
  <cp:revision>1</cp:revision>
  <dcterms:created xsi:type="dcterms:W3CDTF">2021-02-02T12:35:21Z</dcterms:created>
  <dcterms:modified xsi:type="dcterms:W3CDTF">2021-02-02T12:43:38Z</dcterms:modified>
</cp:coreProperties>
</file>