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7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26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3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56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4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90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78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90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93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97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6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43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66D829F2-98ED-40DD-811D-22743DA7DAAA}"/>
              </a:ext>
            </a:extLst>
          </p:cNvPr>
          <p:cNvGrpSpPr/>
          <p:nvPr/>
        </p:nvGrpSpPr>
        <p:grpSpPr>
          <a:xfrm>
            <a:off x="888915" y="4295463"/>
            <a:ext cx="2199600" cy="2199600"/>
            <a:chOff x="2493818" y="3596640"/>
            <a:chExt cx="2512800" cy="25128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BD255D7-79CD-4743-9CD3-1FF438F53615}"/>
                </a:ext>
              </a:extLst>
            </p:cNvPr>
            <p:cNvSpPr/>
            <p:nvPr/>
          </p:nvSpPr>
          <p:spPr>
            <a:xfrm>
              <a:off x="2493818" y="3596640"/>
              <a:ext cx="2512800" cy="2512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BDE09CD-90BA-434A-9AA4-167DBB36E21A}"/>
                </a:ext>
              </a:extLst>
            </p:cNvPr>
            <p:cNvSpPr/>
            <p:nvPr/>
          </p:nvSpPr>
          <p:spPr>
            <a:xfrm>
              <a:off x="2722066" y="3824889"/>
              <a:ext cx="2056301" cy="20563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FA1FE2F-6330-4795-B510-C339FA3E1B17}"/>
              </a:ext>
            </a:extLst>
          </p:cNvPr>
          <p:cNvGrpSpPr/>
          <p:nvPr/>
        </p:nvGrpSpPr>
        <p:grpSpPr>
          <a:xfrm>
            <a:off x="3765600" y="4295464"/>
            <a:ext cx="2199600" cy="2199600"/>
            <a:chOff x="2493818" y="3596640"/>
            <a:chExt cx="2512800" cy="2512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C91EB95-84E6-4D3E-905D-F30C91E02E43}"/>
                </a:ext>
              </a:extLst>
            </p:cNvPr>
            <p:cNvSpPr/>
            <p:nvPr/>
          </p:nvSpPr>
          <p:spPr>
            <a:xfrm>
              <a:off x="2493818" y="3596640"/>
              <a:ext cx="2512800" cy="2512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E59108E-1EE9-4B5C-BF96-AB8461658A96}"/>
                </a:ext>
              </a:extLst>
            </p:cNvPr>
            <p:cNvSpPr/>
            <p:nvPr/>
          </p:nvSpPr>
          <p:spPr>
            <a:xfrm>
              <a:off x="2722066" y="3824888"/>
              <a:ext cx="2056301" cy="20563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9BE567E-046C-4753-AC12-26FF394C0D6A}"/>
              </a:ext>
            </a:extLst>
          </p:cNvPr>
          <p:cNvGrpSpPr/>
          <p:nvPr/>
        </p:nvGrpSpPr>
        <p:grpSpPr>
          <a:xfrm>
            <a:off x="888915" y="6996600"/>
            <a:ext cx="2199600" cy="2199600"/>
            <a:chOff x="2493818" y="3596640"/>
            <a:chExt cx="2512800" cy="2512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15CA695-2CFD-467C-9533-26200F46B468}"/>
                </a:ext>
              </a:extLst>
            </p:cNvPr>
            <p:cNvSpPr/>
            <p:nvPr/>
          </p:nvSpPr>
          <p:spPr>
            <a:xfrm>
              <a:off x="2493818" y="3596640"/>
              <a:ext cx="2512800" cy="2512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8947768-3140-4E3E-9104-2D849B18942E}"/>
                </a:ext>
              </a:extLst>
            </p:cNvPr>
            <p:cNvSpPr/>
            <p:nvPr/>
          </p:nvSpPr>
          <p:spPr>
            <a:xfrm>
              <a:off x="2722066" y="3824889"/>
              <a:ext cx="2056301" cy="20563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08D7E03-9D71-4443-BB38-5B49012F66BB}"/>
              </a:ext>
            </a:extLst>
          </p:cNvPr>
          <p:cNvGrpSpPr/>
          <p:nvPr/>
        </p:nvGrpSpPr>
        <p:grpSpPr>
          <a:xfrm>
            <a:off x="3765600" y="6996601"/>
            <a:ext cx="2199600" cy="2199600"/>
            <a:chOff x="2493818" y="3596640"/>
            <a:chExt cx="2512800" cy="2512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4FA2B8AE-F645-445D-A4BF-5C0E6F886D78}"/>
                </a:ext>
              </a:extLst>
            </p:cNvPr>
            <p:cNvSpPr/>
            <p:nvPr/>
          </p:nvSpPr>
          <p:spPr>
            <a:xfrm>
              <a:off x="2493818" y="3596640"/>
              <a:ext cx="2512800" cy="2512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905B0B16-025B-4DE3-B9A0-58E1A8194C15}"/>
                </a:ext>
              </a:extLst>
            </p:cNvPr>
            <p:cNvSpPr/>
            <p:nvPr/>
          </p:nvSpPr>
          <p:spPr>
            <a:xfrm>
              <a:off x="2722066" y="3824888"/>
              <a:ext cx="2056301" cy="20563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00C5D91-BD34-4448-8584-55815D17DEFB}"/>
              </a:ext>
            </a:extLst>
          </p:cNvPr>
          <p:cNvGrpSpPr/>
          <p:nvPr/>
        </p:nvGrpSpPr>
        <p:grpSpPr>
          <a:xfrm>
            <a:off x="888915" y="1596599"/>
            <a:ext cx="2199600" cy="2199600"/>
            <a:chOff x="2493818" y="3596640"/>
            <a:chExt cx="2512800" cy="25128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DE5C260-7768-4268-95D0-D31C0202B35C}"/>
                </a:ext>
              </a:extLst>
            </p:cNvPr>
            <p:cNvSpPr/>
            <p:nvPr/>
          </p:nvSpPr>
          <p:spPr>
            <a:xfrm>
              <a:off x="2493818" y="3596640"/>
              <a:ext cx="2512800" cy="2512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97A56A5-D5FB-4E07-BD64-E2426BCA96B0}"/>
                </a:ext>
              </a:extLst>
            </p:cNvPr>
            <p:cNvSpPr/>
            <p:nvPr/>
          </p:nvSpPr>
          <p:spPr>
            <a:xfrm>
              <a:off x="2722066" y="3824889"/>
              <a:ext cx="2056301" cy="20563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D890F7E-86B6-42B6-BABD-7E66BAA07016}"/>
              </a:ext>
            </a:extLst>
          </p:cNvPr>
          <p:cNvSpPr txBox="1"/>
          <p:nvPr/>
        </p:nvSpPr>
        <p:spPr>
          <a:xfrm>
            <a:off x="1629000" y="540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Kopiervorlage Button 50mm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5570061-0E58-4527-B253-CF7C4C82E283}"/>
              </a:ext>
            </a:extLst>
          </p:cNvPr>
          <p:cNvGrpSpPr/>
          <p:nvPr/>
        </p:nvGrpSpPr>
        <p:grpSpPr>
          <a:xfrm>
            <a:off x="3765600" y="1596600"/>
            <a:ext cx="2199600" cy="2199600"/>
            <a:chOff x="2493818" y="3596640"/>
            <a:chExt cx="2512800" cy="251280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C81D05C-5D53-4287-848F-ED6B6B64337B}"/>
                </a:ext>
              </a:extLst>
            </p:cNvPr>
            <p:cNvSpPr/>
            <p:nvPr/>
          </p:nvSpPr>
          <p:spPr>
            <a:xfrm>
              <a:off x="2493818" y="3596640"/>
              <a:ext cx="2512800" cy="2512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35C2AAB-40EF-4FC5-9319-12CDCED5AE55}"/>
                </a:ext>
              </a:extLst>
            </p:cNvPr>
            <p:cNvSpPr/>
            <p:nvPr/>
          </p:nvSpPr>
          <p:spPr>
            <a:xfrm>
              <a:off x="2722066" y="3824888"/>
              <a:ext cx="2056301" cy="20563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579599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</dc:creator>
  <cp:lastModifiedBy>Henrik</cp:lastModifiedBy>
  <cp:revision>2</cp:revision>
  <dcterms:created xsi:type="dcterms:W3CDTF">2021-02-02T12:35:21Z</dcterms:created>
  <dcterms:modified xsi:type="dcterms:W3CDTF">2021-02-02T12:48:11Z</dcterms:modified>
</cp:coreProperties>
</file>